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Custom Roles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XDR IROH</a:t>
            </a:r>
            <a:br/>
            <a:br/>
            <a:r>
              <a:rPr/>
              <a:t>Yann Esposito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[2023-10-03 Tue 15:30]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Current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Listing Roles (already by org)</a:t>
            </a:r>
          </a:p>
          <a:p>
            <a:pPr lvl="0" indent="0" marL="0">
              <a:buNone/>
            </a:pPr>
            <a:r>
              <a:rPr>
                <a:latin typeface="Courier"/>
              </a:rPr>
              <a:t>GET /iroh/profile/roles</a:t>
            </a:r>
          </a:p>
          <a:p>
            <a:pPr lvl="0" indent="0" marL="0">
              <a:buNone/>
            </a:pPr>
            <a:r>
              <a:rPr/>
              <a:t>Provide a data structure with describing all roles for an Org:</a:t>
            </a:r>
          </a:p>
          <a:p>
            <a:pPr lvl="0"/>
            <a:r>
              <a:rPr/>
              <a:t>3 roles for XDR (admin, user, sat)</a:t>
            </a:r>
          </a:p>
          <a:p>
            <a:pPr lvl="0"/>
            <a:r>
              <a:rPr/>
              <a:t>2 roles for SX (admin, user)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⚠ Role ≠ Permissions</a:t>
            </a:r>
          </a:p>
          <a:p>
            <a:pPr lvl="0" indent="0" marL="0">
              <a:buNone/>
            </a:pPr>
            <a:r>
              <a:rPr/>
              <a:t>The role associated to a user do not necessarily matches the user permission.</a:t>
            </a:r>
          </a:p>
          <a:p>
            <a:pPr lvl="0" indent="0" marL="0">
              <a:buNone/>
            </a:pPr>
            <a:r>
              <a:rPr/>
              <a:t>The role is only one of the component to use to determine a token or even a user permissions. The permissions are represented by </a:t>
            </a:r>
            <a:r>
              <a:rPr i="1"/>
              <a:t>scopes</a:t>
            </a:r>
            <a:r>
              <a:rPr/>
              <a:t> which are computed using:</a:t>
            </a:r>
          </a:p>
          <a:p>
            <a:pPr lvl="0"/>
            <a:r>
              <a:rPr/>
              <a:t>the user role</a:t>
            </a:r>
          </a:p>
          <a:p>
            <a:pPr lvl="0"/>
            <a:r>
              <a:rPr/>
              <a:t>the org properties (activated or not, XDR or not etc…)</a:t>
            </a:r>
          </a:p>
          <a:p>
            <a:pPr lvl="0"/>
            <a:r>
              <a:rPr/>
              <a:t>entitlements (not in use but will probably be the case in the future)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⚠ Role ≠ Permissions (Tokens)</a:t>
            </a:r>
          </a:p>
          <a:p>
            <a:pPr lvl="0"/>
            <a:r>
              <a:rPr/>
              <a:t>the user scopes</a:t>
            </a:r>
          </a:p>
          <a:p>
            <a:pPr lvl="0"/>
            <a:r>
              <a:rPr/>
              <a:t>as well as the client scopes</a:t>
            </a:r>
          </a:p>
          <a:p>
            <a:pPr lvl="0"/>
            <a:r>
              <a:rPr/>
              <a:t>as well as the scopes requested during the OAuth2 authorization flow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Current response for an XDR-enabled org</a:t>
            </a:r>
          </a:p>
          <a:p>
            <a:pPr lvl="0" indent="0">
              <a:buNone/>
            </a:pPr>
            <a:r>
              <a:rPr>
                <a:latin typeface="Courier"/>
              </a:rPr>
              <a:t>GET /iroh/profile/roles</a:t>
            </a:r>
            <a:br/>
            <a:r>
              <a:rPr>
                <a:latin typeface="Courier"/>
              </a:rPr>
              <a:t>{</a:t>
            </a:r>
            <a:r>
              <a:rPr>
                <a:solidFill>
                  <a:srgbClr val="7D9029"/>
                </a:solidFill>
                <a:latin typeface="Courier"/>
              </a:rPr>
              <a:t>:admin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:english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:only-role-name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"administrator"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</a:t>
            </a:r>
            <a:r>
              <a:rPr>
                <a:solidFill>
                  <a:srgbClr val="7D9029"/>
                </a:solidFill>
                <a:latin typeface="Courier"/>
              </a:rPr>
              <a:t>:adjective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</a:t>
            </a:r>
            <a:r>
              <a:rPr>
                <a:solidFill>
                  <a:srgbClr val="7D9029"/>
                </a:solidFill>
                <a:latin typeface="Courier"/>
              </a:rPr>
              <a:t>:only-role-name-capitalized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"Administrator"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</a:t>
            </a:r>
            <a:r>
              <a:rPr>
                <a:solidFill>
                  <a:srgbClr val="7D9029"/>
                </a:solidFill>
                <a:latin typeface="Courier"/>
              </a:rPr>
              <a:t>:english-role-name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"an administrator"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:role-name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"Administrator"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:role-id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"admin"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:role-description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"An admin of users."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:visibility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"public"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:sat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:english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:only-role-name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"security analyst"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</a:t>
            </a:r>
            <a:r>
              <a:rPr>
                <a:solidFill>
                  <a:srgbClr val="7D9029"/>
                </a:solidFill>
                <a:latin typeface="Courier"/>
              </a:rPr>
              <a:t>:adjective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</a:t>
            </a:r>
            <a:r>
              <a:rPr>
                <a:solidFill>
                  <a:srgbClr val="7D9029"/>
                </a:solidFill>
                <a:latin typeface="Courier"/>
              </a:rPr>
              <a:t>:only-role-name-capitalized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"Security Analyst"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</a:t>
            </a:r>
            <a:r>
              <a:rPr>
                <a:solidFill>
                  <a:srgbClr val="7D9029"/>
                </a:solidFill>
                <a:latin typeface="Courier"/>
              </a:rPr>
              <a:t>:english-role-name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 security analyst"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   </a:t>
            </a:r>
            <a:r>
              <a:rPr>
                <a:solidFill>
                  <a:srgbClr val="7D9029"/>
                </a:solidFill>
                <a:latin typeface="Courier"/>
              </a:rPr>
              <a:t>:role-name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"Security Analyst"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</a:t>
            </a:r>
            <a:r>
              <a:rPr>
                <a:solidFill>
                  <a:srgbClr val="7D9029"/>
                </a:solidFill>
                <a:latin typeface="Courier"/>
              </a:rPr>
              <a:t>:role-id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"sat"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</a:t>
            </a:r>
            <a:r>
              <a:rPr>
                <a:solidFill>
                  <a:srgbClr val="7D9029"/>
                </a:solidFill>
                <a:latin typeface="Courier"/>
              </a:rPr>
              <a:t>:role-description</a:t>
            </a:r>
            <a:br/>
            <a:r>
              <a:rPr>
                <a:latin typeface="Courier"/>
              </a:rPr>
              <a:t>       </a:t>
            </a:r>
            <a:r>
              <a:rPr>
                <a:solidFill>
                  <a:srgbClr val="4070A0"/>
                </a:solidFill>
                <a:latin typeface="Courier"/>
              </a:rPr>
              <a:t>"No account admin. SXO read only + run existing workflows."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</a:t>
            </a:r>
            <a:r>
              <a:rPr>
                <a:solidFill>
                  <a:srgbClr val="7D9029"/>
                </a:solidFill>
                <a:latin typeface="Courier"/>
              </a:rPr>
              <a:t>:visibility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"public"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:user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:english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:only-role-name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"incident responder"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</a:t>
            </a:r>
            <a:r>
              <a:rPr>
                <a:solidFill>
                  <a:srgbClr val="7D9029"/>
                </a:solidFill>
                <a:latin typeface="Courier"/>
              </a:rPr>
              <a:t>:adjective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</a:t>
            </a:r>
            <a:r>
              <a:rPr>
                <a:solidFill>
                  <a:srgbClr val="7D9029"/>
                </a:solidFill>
                <a:latin typeface="Courier"/>
              </a:rPr>
              <a:t>:only-role-name-capitalized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"Incident Responder"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</a:t>
            </a:r>
            <a:r>
              <a:rPr>
                <a:solidFill>
                  <a:srgbClr val="7D9029"/>
                </a:solidFill>
                <a:latin typeface="Courier"/>
              </a:rPr>
              <a:t>:english-role-name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"an incident responder"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7D9029"/>
                </a:solidFill>
                <a:latin typeface="Courier"/>
              </a:rPr>
              <a:t>:role-name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"Incident Responder"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7D9029"/>
                </a:solidFill>
                <a:latin typeface="Courier"/>
              </a:rPr>
              <a:t>:role-id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"user"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7D9029"/>
                </a:solidFill>
                <a:latin typeface="Courier"/>
              </a:rPr>
              <a:t>:role-description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"This is the closest to current user role:- no account administration- cannot create/change modules- SXO read only, but can run and edit workflows"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7D9029"/>
                </a:solidFill>
                <a:latin typeface="Courier"/>
              </a:rPr>
              <a:t>:visibility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"public"</a:t>
            </a:r>
            <a:r>
              <a:rPr>
                <a:latin typeface="Courier"/>
              </a:rPr>
              <a:t>}}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Current response for an SX-only org</a:t>
            </a:r>
          </a:p>
          <a:p>
            <a:pPr lvl="0" indent="0">
              <a:buNone/>
            </a:pPr>
            <a:r>
              <a:rPr>
                <a:latin typeface="Courier"/>
              </a:rPr>
              <a:t>GET /iroh/profile/roles</a:t>
            </a:r>
            <a:br/>
            <a:r>
              <a:rPr>
                <a:latin typeface="Courier"/>
              </a:rPr>
              <a:t>{</a:t>
            </a:r>
            <a:r>
              <a:rPr>
                <a:solidFill>
                  <a:srgbClr val="7D9029"/>
                </a:solidFill>
                <a:latin typeface="Courier"/>
              </a:rPr>
              <a:t>:admin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:english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:only-role-name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"admin"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 </a:t>
            </a:r>
            <a:r>
              <a:rPr>
                <a:solidFill>
                  <a:srgbClr val="7D9029"/>
                </a:solidFill>
                <a:latin typeface="Courier"/>
              </a:rPr>
              <a:t>:adjective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 </a:t>
            </a:r>
            <a:r>
              <a:rPr>
                <a:solidFill>
                  <a:srgbClr val="7D9029"/>
                </a:solidFill>
                <a:latin typeface="Courier"/>
              </a:rPr>
              <a:t>:only-role-name-capitalized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"Admin"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 </a:t>
            </a:r>
            <a:r>
              <a:rPr>
                <a:solidFill>
                  <a:srgbClr val="7D9029"/>
                </a:solidFill>
                <a:latin typeface="Courier"/>
              </a:rPr>
              <a:t>:english-role-name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"an admin"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       </a:t>
            </a:r>
            <a:r>
              <a:rPr>
                <a:solidFill>
                  <a:srgbClr val="7D9029"/>
                </a:solidFill>
                <a:latin typeface="Courier"/>
              </a:rPr>
              <a:t>:role-name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"Admin"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</a:t>
            </a:r>
            <a:r>
              <a:rPr>
                <a:solidFill>
                  <a:srgbClr val="7D9029"/>
                </a:solidFill>
                <a:latin typeface="Courier"/>
              </a:rPr>
              <a:t>:role-id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"admin"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</a:t>
            </a:r>
            <a:r>
              <a:rPr>
                <a:solidFill>
                  <a:srgbClr val="7D9029"/>
                </a:solidFill>
                <a:latin typeface="Courier"/>
              </a:rPr>
              <a:t>:role-description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"An admin of users."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</a:t>
            </a:r>
            <a:r>
              <a:rPr>
                <a:solidFill>
                  <a:srgbClr val="7D9029"/>
                </a:solidFill>
                <a:latin typeface="Courier"/>
              </a:rPr>
              <a:t>:visibility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"public"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</a:t>
            </a:r>
            <a:r>
              <a:rPr>
                <a:solidFill>
                  <a:srgbClr val="7D9029"/>
                </a:solidFill>
                <a:latin typeface="Courier"/>
              </a:rPr>
              <a:t>:user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:english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:only-role-name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"user"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</a:t>
            </a:r>
            <a:r>
              <a:rPr>
                <a:solidFill>
                  <a:srgbClr val="7D9029"/>
                </a:solidFill>
                <a:latin typeface="Courier"/>
              </a:rPr>
              <a:t>:adjective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</a:t>
            </a:r>
            <a:r>
              <a:rPr>
                <a:solidFill>
                  <a:srgbClr val="7D9029"/>
                </a:solidFill>
                <a:latin typeface="Courier"/>
              </a:rPr>
              <a:t>:only-role-name-capitalized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"User"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</a:t>
            </a:r>
            <a:r>
              <a:rPr>
                <a:solidFill>
                  <a:srgbClr val="7D9029"/>
                </a:solidFill>
                <a:latin typeface="Courier"/>
              </a:rPr>
              <a:t>:english-role-name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 user"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7D9029"/>
                </a:solidFill>
                <a:latin typeface="Courier"/>
              </a:rPr>
              <a:t>:role-name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"User"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7D9029"/>
                </a:solidFill>
                <a:latin typeface="Courier"/>
              </a:rPr>
              <a:t>:role-id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"user"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7D9029"/>
                </a:solidFill>
                <a:latin typeface="Courier"/>
              </a:rPr>
              <a:t>:role-description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 standard user."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7D9029"/>
                </a:solidFill>
                <a:latin typeface="Courier"/>
              </a:rPr>
              <a:t>:visibility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"public"</a:t>
            </a:r>
            <a:r>
              <a:rPr>
                <a:latin typeface="Courier"/>
              </a:rPr>
              <a:t>}}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What the API already support</a:t>
            </a:r>
          </a:p>
          <a:p>
            <a:pPr lvl="0"/>
            <a:r>
              <a:rPr/>
              <a:t>list all roles for every Org</a:t>
            </a:r>
          </a:p>
          <a:p>
            <a:pPr lvl="0"/>
            <a:r>
              <a:rPr/>
              <a:t>change the role of a user</a:t>
            </a:r>
          </a:p>
          <a:p>
            <a:pPr lvl="0"/>
            <a:r>
              <a:rPr/>
              <a:t>support roles during invitation and Org access request</a:t>
            </a:r>
          </a:p>
          <a:p>
            <a:pPr lvl="0"/>
            <a:r>
              <a:rPr/>
              <a:t>expose a permissions endpoint to check permission access independently of the role</a:t>
            </a:r>
          </a:p>
          <a:p>
            <a:pPr lvl="0"/>
            <a:r>
              <a:rPr/>
              <a:t>read/write access restriction</a:t>
            </a:r>
          </a:p>
          <a:p>
            <a:pPr lvl="0"/>
            <a:r>
              <a:rPr/>
              <a:t>fine grained </a:t>
            </a:r>
            <a:r>
              <a:rPr i="1"/>
              <a:t>resource</a:t>
            </a:r>
            <a:r>
              <a:rPr/>
              <a:t> target in the scopes </a:t>
            </a:r>
            <a:r>
              <a:rPr>
                <a:latin typeface="Courier"/>
              </a:rPr>
              <a:t>enrich</a:t>
            </a:r>
            <a:r>
              <a:rPr/>
              <a:t> → </a:t>
            </a:r>
            <a:r>
              <a:rPr>
                <a:latin typeface="Courier"/>
              </a:rPr>
              <a:t>enrich/observables/observe:write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What the API does not support</a:t>
            </a:r>
          </a:p>
          <a:p>
            <a:pPr lvl="0"/>
            <a:r>
              <a:rPr/>
              <a:t>No support for create+update but not delete.</a:t>
            </a:r>
          </a:p>
          <a:p>
            <a:pPr lvl="0"/>
            <a:r>
              <a:rPr/>
              <a:t>No support for multiple roles (not sure what it means yet)</a:t>
            </a:r>
          </a:p>
          <a:p>
            <a:pPr lvl="0"/>
            <a:r>
              <a:rPr/>
              <a:t>No support for custom role creation (obviously)</a:t>
            </a:r>
          </a:p>
          <a:p>
            <a:pPr lvl="1"/>
            <a:r>
              <a:rPr/>
              <a:t>No scopes API for roles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Expected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New API: (exhaustive scopes list)</a:t>
            </a:r>
          </a:p>
          <a:p>
            <a:pPr lvl="0" indent="0" marL="0">
              <a:buNone/>
            </a:pPr>
            <a:r>
              <a:rPr/>
              <a:t>Exhaustive list of scopes as a forest structure</a:t>
            </a:r>
          </a:p>
          <a:p>
            <a:pPr lvl="0" indent="0">
              <a:buNone/>
            </a:pPr>
            <a:r>
              <a:rPr>
                <a:latin typeface="Courier"/>
              </a:rPr>
              <a:t>[{</a:t>
            </a:r>
            <a:r>
              <a:rPr>
                <a:solidFill>
                  <a:srgbClr val="7D9029"/>
                </a:solidFill>
                <a:latin typeface="Courier"/>
              </a:rPr>
              <a:t>:scope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"global-intel"</a:t>
            </a:r>
            <a:br/>
            <a:r>
              <a:rPr>
                <a:latin typeface="Courier"/>
              </a:rPr>
              <a:t>  (optional </a:t>
            </a:r>
            <a:r>
              <a:rPr>
                <a:solidFill>
                  <a:srgbClr val="7D9029"/>
                </a:solidFill>
                <a:latin typeface="Courier"/>
              </a:rPr>
              <a:t>:description</a:t>
            </a:r>
            <a:r>
              <a:rPr>
                <a:latin typeface="Courier"/>
              </a:rPr>
              <a:t>) ,,,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:accessors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"read"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:sub-scopes</a:t>
            </a:r>
            <a:r>
              <a:rPr>
                <a:latin typeface="Courier"/>
              </a:rPr>
              <a:t> [{</a:t>
            </a:r>
            <a:r>
              <a:rPr>
                <a:solidFill>
                  <a:srgbClr val="7D9029"/>
                </a:solidFill>
                <a:latin typeface="Courier"/>
              </a:rPr>
              <a:t>:scope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"global-intel/incident"</a:t>
            </a:r>
            <a:br/>
            <a:r>
              <a:rPr>
                <a:latin typeface="Courier"/>
              </a:rPr>
              <a:t>                </a:t>
            </a:r>
            <a:r>
              <a:rPr>
                <a:solidFill>
                  <a:srgbClr val="7D9029"/>
                </a:solidFill>
                <a:latin typeface="Courier"/>
              </a:rPr>
              <a:t>:accessors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"read"</a:t>
            </a:r>
            <a:r>
              <a:rPr>
                <a:latin typeface="Courier"/>
              </a:rPr>
              <a:t>]}</a:t>
            </a:r>
            <a:br/>
            <a:r>
              <a:rPr>
                <a:latin typeface="Courier"/>
              </a:rPr>
              <a:t>               {</a:t>
            </a:r>
            <a:r>
              <a:rPr>
                <a:solidFill>
                  <a:srgbClr val="7D9029"/>
                </a:solidFill>
                <a:latin typeface="Courier"/>
              </a:rPr>
              <a:t>:scope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"global-intel/sighting"</a:t>
            </a:r>
            <a:br/>
            <a:r>
              <a:rPr>
                <a:latin typeface="Courier"/>
              </a:rPr>
              <a:t>                </a:t>
            </a:r>
            <a:r>
              <a:rPr>
                <a:solidFill>
                  <a:srgbClr val="7D9029"/>
                </a:solidFill>
                <a:latin typeface="Courier"/>
              </a:rPr>
              <a:t>:accessors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"read"</a:t>
            </a:r>
            <a:r>
              <a:rPr>
                <a:latin typeface="Courier"/>
              </a:rPr>
              <a:t>]}</a:t>
            </a:r>
            <a:br/>
            <a:r>
              <a:rPr>
                <a:latin typeface="Courier"/>
              </a:rPr>
              <a:t>               ,,,]}</a:t>
            </a:r>
            <a:br/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:scope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"private-intel"</a:t>
            </a:r>
            <a:br/>
            <a:r>
              <a:rPr>
                <a:latin typeface="Courier"/>
              </a:rPr>
              <a:t>  (optional </a:t>
            </a:r>
            <a:r>
              <a:rPr>
                <a:solidFill>
                  <a:srgbClr val="7D9029"/>
                </a:solidFill>
                <a:latin typeface="Courier"/>
              </a:rPr>
              <a:t>:description</a:t>
            </a:r>
            <a:r>
              <a:rPr>
                <a:latin typeface="Courier"/>
              </a:rPr>
              <a:t>) ,,,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:accessors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"rw"</a:t>
            </a:r>
            <a:r>
              <a:rPr>
                <a:latin typeface="Courier"/>
              </a:rPr>
              <a:t>,</a:t>
            </a:r>
            <a:r>
              <a:rPr>
                <a:solidFill>
                  <a:srgbClr val="4070A0"/>
                </a:solidFill>
                <a:latin typeface="Courier"/>
              </a:rPr>
              <a:t>"read"</a:t>
            </a:r>
            <a:r>
              <a:rPr>
                <a:latin typeface="Courier"/>
              </a:rPr>
              <a:t>,</a:t>
            </a:r>
            <a:r>
              <a:rPr>
                <a:solidFill>
                  <a:srgbClr val="4070A0"/>
                </a:solidFill>
                <a:latin typeface="Courier"/>
              </a:rPr>
              <a:t>"write"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:sub-scopes</a:t>
            </a:r>
            <a:r>
              <a:rPr>
                <a:latin typeface="Courier"/>
              </a:rPr>
              <a:t> [{,,,}]}]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New API (maybe?)</a:t>
            </a:r>
          </a:p>
          <a:p>
            <a:pPr lvl="0" indent="0" marL="0">
              <a:buNone/>
            </a:pPr>
            <a:r>
              <a:rPr/>
              <a:t>Expose only a subset of scopes aliases pre-negociated with UX/UI/Doc team:</a:t>
            </a:r>
          </a:p>
          <a:p>
            <a:pPr lvl="0" indent="0">
              <a:buNone/>
            </a:pPr>
            <a:r>
              <a:rPr>
                <a:latin typeface="Courier"/>
              </a:rPr>
              <a:t>[{</a:t>
            </a:r>
            <a:r>
              <a:rPr>
                <a:solidFill>
                  <a:srgbClr val="7D9029"/>
                </a:solidFill>
                <a:latin typeface="Courier"/>
              </a:rPr>
              <a:t>:scope-alias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"threat-hunt"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:scopes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"enrich/observables/observe:read"</a:t>
            </a:r>
            <a:r>
              <a:rPr>
                <a:latin typeface="Courier"/>
              </a:rPr>
              <a:t>,</a:t>
            </a:r>
            <a:r>
              <a:rPr>
                <a:solidFill>
                  <a:srgbClr val="4070A0"/>
                </a:solidFill>
                <a:latin typeface="Courier"/>
              </a:rPr>
              <a:t>"inspect"</a:t>
            </a:r>
            <a:r>
              <a:rPr>
                <a:latin typeface="Courier"/>
              </a:rPr>
              <a:t>,</a:t>
            </a:r>
            <a:r>
              <a:rPr>
                <a:solidFill>
                  <a:srgbClr val="4070A0"/>
                </a:solidFill>
                <a:latin typeface="Courier"/>
              </a:rPr>
              <a:t>"investigation"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:description</a:t>
            </a:r>
            <a:r>
              <a:rPr>
                <a:latin typeface="Courier"/>
              </a:rPr>
              <a:t> ,,,,}</a:t>
            </a:r>
            <a:br/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:scope-alias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"incidents"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:scopes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"private-intel"</a:t>
            </a:r>
            <a:r>
              <a:rPr>
                <a:latin typeface="Courier"/>
              </a:rPr>
              <a:t>,</a:t>
            </a:r>
            <a:r>
              <a:rPr>
                <a:solidFill>
                  <a:srgbClr val="4070A0"/>
                </a:solidFill>
                <a:latin typeface="Courier"/>
              </a:rPr>
              <a:t>"global-intel:read"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:description</a:t>
            </a:r>
            <a:r>
              <a:rPr>
                <a:latin typeface="Courier"/>
              </a:rPr>
              <a:t> ,,,}</a:t>
            </a:r>
            <a:br/>
            <a:r>
              <a:rPr>
                <a:latin typeface="Courier"/>
              </a:rPr>
              <a:t> ,,, ]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New API: CRUD+Search</a:t>
            </a:r>
          </a:p>
          <a:p>
            <a:pPr lvl="0" indent="0" marL="0">
              <a:buNone/>
            </a:pPr>
            <a:r>
              <a:rPr/>
              <a:t>API to manage new custom roles</a:t>
            </a:r>
          </a:p>
          <a:p>
            <a:pPr lvl="0" indent="0">
              <a:buNone/>
            </a:pPr>
            <a:r>
              <a:rPr>
                <a:latin typeface="Courier"/>
              </a:rPr>
              <a:t>(s/defschema NewRole</a:t>
            </a:r>
            <a:br/>
            <a:r>
              <a:rPr>
                <a:latin typeface="Courier"/>
              </a:rPr>
              <a:t>  {</a:t>
            </a:r>
            <a:r>
              <a:rPr>
                <a:solidFill>
                  <a:srgbClr val="7D9029"/>
                </a:solidFill>
                <a:latin typeface="Courier"/>
              </a:rPr>
              <a:t>:role-name</a:t>
            </a:r>
            <a:r>
              <a:rPr>
                <a:latin typeface="Courier"/>
              </a:rPr>
              <a:t>        s/Str</a:t>
            </a:r>
            <a:br/>
            <a:r>
              <a:rPr>
                <a:latin typeface="Courier"/>
              </a:rPr>
              <a:t>   </a:t>
            </a:r>
            <a:r>
              <a:rPr>
                <a:solidFill>
                  <a:srgbClr val="7D9029"/>
                </a:solidFill>
                <a:latin typeface="Courier"/>
              </a:rPr>
              <a:t>:role-description</a:t>
            </a:r>
            <a:r>
              <a:rPr>
                <a:latin typeface="Courier"/>
              </a:rPr>
              <a:t> s/Str</a:t>
            </a:r>
            <a:br/>
            <a:r>
              <a:rPr>
                <a:latin typeface="Courier"/>
              </a:rPr>
              <a:t>   </a:t>
            </a:r>
            <a:r>
              <a:rPr>
                <a:solidFill>
                  <a:srgbClr val="7D9029"/>
                </a:solidFill>
                <a:latin typeface="Courier"/>
              </a:rPr>
              <a:t>:provided-scopes</a:t>
            </a:r>
            <a:r>
              <a:rPr>
                <a:latin typeface="Courier"/>
              </a:rPr>
              <a:t>  Scopes})</a:t>
            </a:r>
            <a:br/>
            <a:br/>
            <a:r>
              <a:rPr>
                <a:latin typeface="Courier"/>
              </a:rPr>
              <a:t>(s/defschema Role</a:t>
            </a:r>
            <a:br/>
            <a:r>
              <a:rPr>
                <a:latin typeface="Courier"/>
              </a:rPr>
              <a:t>  (st/merge NewRole</a:t>
            </a:r>
            <a:br/>
            <a:r>
              <a:rPr>
                <a:latin typeface="Courier"/>
              </a:rPr>
              <a:t>            {</a:t>
            </a:r>
            <a:r>
              <a:rPr>
                <a:solidFill>
                  <a:srgbClr val="7D9029"/>
                </a:solidFill>
                <a:latin typeface="Courier"/>
              </a:rPr>
              <a:t>:id</a:t>
            </a:r>
            <a:r>
              <a:rPr>
                <a:latin typeface="Courier"/>
              </a:rPr>
              <a:t> s/Str</a:t>
            </a:r>
            <a:br/>
            <a:r>
              <a:rPr>
                <a:latin typeface="Courier"/>
              </a:rPr>
              <a:t>             </a:t>
            </a:r>
            <a:r>
              <a:rPr>
                <a:solidFill>
                  <a:srgbClr val="7D9029"/>
                </a:solidFill>
                <a:latin typeface="Courier"/>
              </a:rPr>
              <a:t>:created-at</a:t>
            </a:r>
            <a:r>
              <a:rPr>
                <a:latin typeface="Courier"/>
              </a:rPr>
              <a:t> Date</a:t>
            </a:r>
            <a:br/>
            <a:r>
              <a:rPr>
                <a:latin typeface="Courier"/>
              </a:rPr>
              <a:t>             </a:t>
            </a:r>
            <a:r>
              <a:rPr>
                <a:solidFill>
                  <a:srgbClr val="7D9029"/>
                </a:solidFill>
                <a:latin typeface="Courier"/>
              </a:rPr>
              <a:t>:updated-at</a:t>
            </a:r>
            <a:r>
              <a:rPr>
                <a:latin typeface="Courier"/>
              </a:rPr>
              <a:t> Date}))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Existing APIs</a:t>
            </a:r>
          </a:p>
          <a:p>
            <a:pPr lvl="0" indent="0" marL="0">
              <a:buNone/>
            </a:pPr>
            <a:r>
              <a:rPr/>
              <a:t>The </a:t>
            </a:r>
            <a:r>
              <a:rPr>
                <a:latin typeface="Courier"/>
              </a:rPr>
              <a:t>GET /iroh/profile/roles</a:t>
            </a:r>
            <a:r>
              <a:rPr/>
              <a:t> will look like today + added the new custom roles that will look like:</a:t>
            </a:r>
          </a:p>
          <a:p>
            <a:pPr lvl="0" indent="0">
              <a:buNone/>
            </a:pPr>
            <a:r>
              <a:rPr>
                <a:latin typeface="Courier"/>
              </a:rPr>
              <a:t>{</a:t>
            </a:r>
            <a:r>
              <a:rPr>
                <a:solidFill>
                  <a:srgbClr val="7D9029"/>
                </a:solidFill>
                <a:latin typeface="Courier"/>
              </a:rPr>
              <a:t>:admin</a:t>
            </a:r>
            <a:r>
              <a:rPr>
                <a:latin typeface="Courier"/>
              </a:rPr>
              <a:t> ...</a:t>
            </a:r>
            <a:br/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:sat</a:t>
            </a:r>
            <a:r>
              <a:rPr>
                <a:latin typeface="Courier"/>
              </a:rPr>
              <a:t> ...</a:t>
            </a:r>
            <a:br/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:user</a:t>
            </a:r>
            <a:r>
              <a:rPr>
                <a:latin typeface="Courier"/>
              </a:rPr>
              <a:t> ...</a:t>
            </a:r>
            <a:br/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:role-d394db9e-613f-11ee-aff9-325096b39f47</a:t>
            </a:r>
            <a:br/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"My Company Custom Role"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:role-description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"This is a role that is read only except for workflows"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:role-id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:role-d394db9e-613f-11ee-aff9-325096b39f47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:visibility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"org"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:associated-scopes</a:t>
            </a:r>
            <a:r>
              <a:rPr>
                <a:latin typeface="Courier"/>
              </a:rPr>
              <a:t> #{</a:t>
            </a:r>
            <a:r>
              <a:rPr>
                <a:solidFill>
                  <a:srgbClr val="4070A0"/>
                </a:solidFill>
                <a:latin typeface="Courier"/>
              </a:rPr>
              <a:t>"inspect:read"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"ao"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"insights:read"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"profile:read"</a:t>
            </a:r>
            <a:r>
              <a:rPr>
                <a:latin typeface="Courier"/>
              </a:rPr>
              <a:t>}}</a:t>
            </a:r>
            <a:br/>
            <a:br/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:role-8891b9f4-6140-11ee-8e1a-325096b39f47</a:t>
            </a:r>
            <a:br/>
            <a:r>
              <a:rPr>
                <a:latin typeface="Courier"/>
              </a:rPr>
              <a:t> {</a:t>
            </a:r>
            <a:r>
              <a:rPr>
                <a:solidFill>
                  <a:srgbClr val="7D9029"/>
                </a:solidFill>
                <a:latin typeface="Courier"/>
              </a:rPr>
              <a:t>:role-name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"Manager"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:role-description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"Only for Sam who manage this team but should not directly act"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:role-id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:role-8891b9f4-6140-11ee-8e1a-325096b39f47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:visibility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"org"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:associated-scopes</a:t>
            </a:r>
            <a:r>
              <a:rPr>
                <a:latin typeface="Courier"/>
              </a:rPr>
              <a:t> #{</a:t>
            </a:r>
            <a:r>
              <a:rPr>
                <a:solidFill>
                  <a:srgbClr val="4070A0"/>
                </a:solidFill>
                <a:latin typeface="Courier"/>
              </a:rPr>
              <a:t>"inspect:read"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"ao:read"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"insights:read"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"profile:read"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"users"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"profile"</a:t>
            </a:r>
            <a:r>
              <a:rPr>
                <a:latin typeface="Courier"/>
              </a:rPr>
              <a:t>}}}</a:t>
            </a:r>
          </a:p>
          <a:p>
            <a:pPr lvl="0"/>
            <a:r>
              <a:rPr>
                <a:latin typeface="Courier"/>
              </a:rPr>
              <a:t>visibility</a:t>
            </a:r>
            <a:r>
              <a:rPr/>
              <a:t>; </a:t>
            </a:r>
            <a:r>
              <a:rPr>
                <a:latin typeface="Courier"/>
              </a:rPr>
              <a:t>org</a:t>
            </a:r>
            <a:r>
              <a:rPr/>
              <a:t> for custom, </a:t>
            </a:r>
            <a:r>
              <a:rPr>
                <a:latin typeface="Courier"/>
              </a:rPr>
              <a:t>public</a:t>
            </a:r>
            <a:r>
              <a:rPr/>
              <a:t> for global.</a:t>
            </a:r>
          </a:p>
          <a:p>
            <a:pPr lvl="0"/>
            <a:r>
              <a:rPr>
                <a:latin typeface="Courier"/>
              </a:rPr>
              <a:t>associated-scopes</a:t>
            </a:r>
            <a:r>
              <a:rPr/>
              <a:t>; only for role management UI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Introduce sub-accessors (maybe?)</a:t>
            </a:r>
          </a:p>
          <a:p>
            <a:pPr lvl="0" indent="0" marL="0">
              <a:buNone/>
            </a:pPr>
            <a:r>
              <a:rPr/>
              <a:t>Today: </a:t>
            </a:r>
            <a:r>
              <a:rPr>
                <a:latin typeface="Courier"/>
              </a:rPr>
              <a:t>read</a:t>
            </a:r>
            <a:r>
              <a:rPr/>
              <a:t>, </a:t>
            </a:r>
            <a:r>
              <a:rPr>
                <a:latin typeface="Courier"/>
              </a:rPr>
              <a:t>write</a:t>
            </a:r>
          </a:p>
          <a:p>
            <a:pPr lvl="0" indent="0">
              <a:buNone/>
            </a:pPr>
            <a:r>
              <a:rPr>
                <a:latin typeface="Courier"/>
              </a:rPr>
              <a:t>inspect = inspect:rw
        = inspect:read + inspect:write.
</a:t>
            </a:r>
          </a:p>
          <a:p>
            <a:pPr lvl="0" indent="0" marL="0">
              <a:buNone/>
            </a:pPr>
            <a:r>
              <a:rPr/>
              <a:t>Tomorrow: introduce </a:t>
            </a:r>
            <a:r>
              <a:rPr>
                <a:latin typeface="Courier"/>
              </a:rPr>
              <a:t>read:get</a:t>
            </a:r>
            <a:r>
              <a:rPr/>
              <a:t>, </a:t>
            </a:r>
            <a:r>
              <a:rPr>
                <a:latin typeface="Courier"/>
              </a:rPr>
              <a:t>read:search</a:t>
            </a:r>
            <a:r>
              <a:rPr/>
              <a:t>, </a:t>
            </a:r>
            <a:r>
              <a:rPr>
                <a:latin typeface="Courier"/>
              </a:rPr>
              <a:t>write:create</a:t>
            </a:r>
            <a:r>
              <a:rPr/>
              <a:t>, </a:t>
            </a:r>
            <a:r>
              <a:rPr>
                <a:latin typeface="Courier"/>
              </a:rPr>
              <a:t>write:update</a:t>
            </a:r>
            <a:r>
              <a:rPr/>
              <a:t>, </a:t>
            </a:r>
            <a:r>
              <a:rPr>
                <a:latin typeface="Courier"/>
              </a:rPr>
              <a:t>write:delete</a:t>
            </a:r>
            <a:r>
              <a:rPr/>
              <a:t>, </a:t>
            </a:r>
            <a:r>
              <a:rPr>
                <a:latin typeface="Courier"/>
              </a:rPr>
              <a:t>write:execute</a:t>
            </a:r>
            <a:r>
              <a:rPr/>
              <a:t>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Equivalence of new accessors</a:t>
            </a:r>
          </a:p>
          <a:p>
            <a:pPr lvl="0" indent="0">
              <a:buNone/>
            </a:pPr>
            <a:r>
              <a:rPr>
                <a:latin typeface="Courier"/>
              </a:rPr>
              <a:t>rw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read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write</a:t>
            </a:r>
            <a:br/>
            <a:br/>
            <a:r>
              <a:rPr>
                <a:latin typeface="Courier"/>
              </a:rPr>
              <a:t>read 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read:get      </a:t>
            </a:r>
            <a:r>
              <a:rPr i="1">
                <a:solidFill>
                  <a:srgbClr val="60A0B0"/>
                </a:solidFill>
                <a:latin typeface="Courier"/>
              </a:rPr>
              <a:t># GET by id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read:search   </a:t>
            </a:r>
            <a:r>
              <a:rPr i="1">
                <a:solidFill>
                  <a:srgbClr val="60A0B0"/>
                </a:solidFill>
                <a:latin typeface="Courier"/>
              </a:rPr>
              <a:t># GET/POST search entities</a:t>
            </a:r>
            <a:br/>
            <a:r>
              <a:rPr>
                <a:latin typeface="Courier"/>
              </a:rPr>
              <a:t>write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write:create  </a:t>
            </a:r>
            <a:r>
              <a:rPr i="1">
                <a:solidFill>
                  <a:srgbClr val="60A0B0"/>
                </a:solidFill>
                <a:latin typeface="Courier"/>
              </a:rPr>
              <a:t># POST create new entity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write:update  </a:t>
            </a:r>
            <a:r>
              <a:rPr i="1">
                <a:solidFill>
                  <a:srgbClr val="60A0B0"/>
                </a:solidFill>
                <a:latin typeface="Courier"/>
              </a:rPr>
              <a:t># PUT/PATCH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write:delete  </a:t>
            </a:r>
            <a:r>
              <a:rPr i="1">
                <a:solidFill>
                  <a:srgbClr val="60A0B0"/>
                </a:solidFill>
                <a:latin typeface="Courier"/>
              </a:rPr>
              <a:t># DELETE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write:execute </a:t>
            </a:r>
            <a:r>
              <a:rPr i="1">
                <a:solidFill>
                  <a:srgbClr val="60A0B0"/>
                </a:solidFill>
                <a:latin typeface="Courier"/>
              </a:rPr>
              <a:t># POST to trigger action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Most 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Dynamic role </a:t>
            </a:r>
            <a:r>
              <a:rPr>
                <a:latin typeface="Courier"/>
              </a:rPr>
              <a:t>ids</a:t>
            </a:r>
            <a:r>
              <a:rPr/>
              <a:t>. </a:t>
            </a:r>
            <a:r>
              <a:rPr b="1"/>
              <a:t>Must use the API</a:t>
            </a:r>
          </a:p>
          <a:p>
            <a:pPr lvl="1"/>
            <a:r>
              <a:rPr/>
              <a:t>when you call </a:t>
            </a:r>
            <a:r>
              <a:rPr>
                <a:latin typeface="Courier"/>
              </a:rPr>
              <a:t>/iroh/profile/whoami</a:t>
            </a:r>
          </a:p>
          <a:p>
            <a:pPr lvl="1"/>
            <a:r>
              <a:rPr/>
              <a:t>when you look into the JWT</a:t>
            </a:r>
          </a:p>
          <a:p>
            <a:pPr lvl="1"/>
            <a:r>
              <a:rPr b="1"/>
              <a:t>note</a:t>
            </a:r>
            <a:r>
              <a:rPr/>
              <a:t>: potentially a list of roles!</a:t>
            </a:r>
          </a:p>
          <a:p>
            <a:pPr lvl="0"/>
            <a:r>
              <a:rPr>
                <a:latin typeface="Courier"/>
              </a:rPr>
              <a:t>associated-scopes</a:t>
            </a:r>
            <a:r>
              <a:rPr/>
              <a:t> field only useful for the Role Management UI.</a:t>
            </a:r>
          </a:p>
          <a:p>
            <a:pPr lvl="0"/>
            <a:r>
              <a:rPr/>
              <a:t>Use </a:t>
            </a:r>
            <a:r>
              <a:rPr>
                <a:latin typeface="Courier"/>
              </a:rPr>
              <a:t>/iroh/profile/permissions</a:t>
            </a:r>
          </a:p>
          <a:p>
            <a:pPr lvl="0"/>
            <a:r>
              <a:rPr/>
              <a:t>can also use </a:t>
            </a:r>
            <a:r>
              <a:rPr>
                <a:latin typeface="Courier"/>
              </a:rPr>
              <a:t>scopes</a:t>
            </a:r>
            <a:r>
              <a:rPr/>
              <a:t> claim if present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Multiple Roles</a:t>
            </a:r>
          </a:p>
          <a:p>
            <a:pPr lvl="0"/>
            <a:r>
              <a:rPr/>
              <a:t>if union of roles for the same user: Expect the role to be a sorted comma separated role ids like; </a:t>
            </a:r>
            <a:r>
              <a:rPr>
                <a:latin typeface="Courier"/>
              </a:rPr>
              <a:t>admin,role-344,sat,user</a:t>
            </a:r>
            <a:r>
              <a:rPr/>
              <a:t> (which would be equivalent to </a:t>
            </a:r>
            <a:r>
              <a:rPr>
                <a:latin typeface="Courier"/>
              </a:rPr>
              <a:t>admin</a:t>
            </a:r>
            <a:r>
              <a:rPr/>
              <a:t> here)</a:t>
            </a:r>
          </a:p>
          <a:p>
            <a:pPr lvl="0"/>
            <a:r>
              <a:rPr/>
              <a:t>if one role per session, then we will use different </a:t>
            </a:r>
            <a:r>
              <a:rPr>
                <a:latin typeface="Courier"/>
              </a:rPr>
              <a:t>user-id</a:t>
            </a:r>
            <a:r>
              <a:rPr/>
              <a:t> and thus the role must appear in the UIs (Registration UI, Org switching, etc…)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Roles</dc:title>
  <dc:creator>Yann Esposito</dc:creator>
  <cp:keywords/>
  <dcterms:created xsi:type="dcterms:W3CDTF">2023-10-04T11:58:57Z</dcterms:created>
  <dcterms:modified xsi:type="dcterms:W3CDTF">2023-10-04T11:58:57Z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[2023-10-03 Tue 15:30]</vt:lpwstr>
  </property>
  <property fmtid="{D5CDD505-2E9C-101B-9397-08002B2CF9AE}" pid="3" name="header-includes">
    <vt:lpwstr/>
  </property>
  <property fmtid="{D5CDD505-2E9C-101B-9397-08002B2CF9AE}" pid="4" name="subtitle">
    <vt:lpwstr>XDR IROH</vt:lpwstr>
  </property>
</Properties>
</file>